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F08A5-C1C3-4501-8662-69C7C9AC20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ABD27-7F47-42EF-B619-C98F398CF0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hLRRK2 expression causes structural and pigmentation abnormalities at 29°C. Representative images from optical microscope, SEM and tangential eye sections. The arrows point to a black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BD40F-8AB1-4EBC-878C-06BCCA7A8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4390–4404,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hLRRK2 expression causes structural and pigmentation abnormalities at 29°C. Representative images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hLRRK2 expression causes structural and pigmentation abnormalities at 29°C. Representative images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2024-05-03T23:25:31Z</dcterms:modified>
</cp:coreProperties>
</file>