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88ECBB-C14C-4DD9-900C-B1908E044DD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3957AF-8AB7-4A33-870D-C8E42D1DF7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hLRRK2 expression causes structural and pigmentation abnormalities at 29°C. Representative images from optical microscope, SEM and tangential eye sections. The arrows point to a black lesion.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F4FAC2-1347-4BD6-B03B-09FFAA7667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39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22, 15 November 2009, Pages 4390–4404,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https://doi.org/10.1093/hmg/ddp394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8. </a:t>
            </a:r>
            <a:r>
              <a:rPr lang="en-US" altLang="en-US" b="0"/>
              <a:t>hLRRK2 expression causes structural and pigmentation abnormalities at 29°C. Representative images from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8. hLRRK2 expression causes structural and pigmentation abnormalities at 29°C. Representative images from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2024-09-21T02:33:06Z</dcterms:modified>
</cp:coreProperties>
</file>