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5E4789-C29D-40C4-BB3C-1CB1CF9ECF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FC30E2-DBE4-4066-9F2D-D8EBCA4CC6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 analysis result: tree diagram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5CC5F4-4AC6-4F28-A376-CA98AE80A7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p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19, Issue 6, December 2009, Pages 618–624,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https://doi.org/10.1093/eurpub/ckp057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Cluster analysis result: tree diagram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Cluster analysis result: tree diagram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2024-04-26T02:57:45Z</dcterms:modified>
</cp:coreProperties>
</file>