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E711DC-0711-4B71-A90E-017A9E3DDE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0FA5FF-553F-46F5-BA7C-F55146B593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4D7422-0BD6-4E6A-9DC5-7E74F445B7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2024-04-26T18:10:17Z</dcterms:modified>
</cp:coreProperties>
</file>