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5852A-F864-4ED6-A70A-AF05FBAB53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01EF8B-A559-4D5E-8C90-7DF636C452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Structures of nucleoside substitutions. Structures of uridine and pseudouridine derivatives substituted in the ASL at position 39. Both the syn and anti conformations of m 3 Ψ 39 are shown.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14CD47-FD85-43C7-AD08-CD14FF3FF7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7.17.35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27, Issue 17, 1 September 1999, Pages 3543–3549,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https://doi.org/10.1093/nar/27.17.3543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Structures of nucleoside substitutions. Structures of uridine and pseudouridine derivatives substituted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Structures of nucleoside substitutions. Structures of uridine and pseudouridine derivatives substituted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2024-05-08T16:17:58Z</dcterms:modified>
</cp:coreProperties>
</file>