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21BF5-7F9D-4B72-98D0-90F18B7F47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A4CB4-B9CD-4590-88F6-346ECF1777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Structures of nucleoside substitutions. Structures of uridine and pseudouridine derivatives substituted in the ASL at position 39. Both the syn and anti conformations of m 3 Ψ 39 are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749D9-280C-41B8-A024-344207399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7.17.35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27, Issue 17, 1 September 1999, Pages 3543–3549,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https://doi.org/10.1093/nar/27.17.3543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Structures of nucleoside substitutions. Structures of uridine and pseudouridine derivatives substituted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Structures of nucleoside substitutions. Structures of uridine and pseudouridine derivatives substituted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2024-09-19T06:32:55Z</dcterms:modified>
</cp:coreProperties>
</file>