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E6125-135D-4770-A104-319A2CE224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CDCE0-43CD-4062-895E-3DA8924C8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Structures of nucleoside substitutions. Structures of uridine and pseudouridine derivatives substituted in the ASL at position 39. Both the syn and anti conformations of m 3 Ψ 39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38C88-7C7F-4535-B53D-DD8368697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Structures of nucleoside substitutions. Structures of uridine and pseudouridine derivatives substituted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Structures of nucleoside substitutions. Structures of uridine and pseudouridine derivatives substituted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2024-09-20T02:09:24Z</dcterms:modified>
</cp:coreProperties>
</file>