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DB21BF5-7F9D-4B72-98D0-90F18B7F47B4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D1A4CB4-B9CD-4590-88F6-346ECF1777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2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 Structures of nucleoside substitutions. Structures of uridine and pseudouridine derivatives substituted in the ASL at position 39. Both the syn and anti conformations of m 3 Ψ 39 are shown. 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1999 Oxford University Press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35749D9-280C-41B8-A024-34420739927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nar/27.17.3543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Nucleic Acids Res</a:t>
            </a:r>
            <a:r>
              <a:rPr lang="en-US" altLang="en-US" sz="1000">
                <a:solidFill>
                  <a:srgbClr val="333333"/>
                </a:solidFill>
              </a:rPr>
              <a:t>, Volume 27, Issue 17, 1 September 1999, Pages 3543–3549,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https://doi.org/10.1093/nar/27.17.3543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2 </a:t>
            </a:r>
            <a:r>
              <a:rPr lang="en-US" altLang="en-US" b="0"/>
              <a:t>Structures of nucleoside substitutions. Structures of uridine and pseudouridine derivatives substituted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2 Structures of nucleoside substitutions. Structures of uridine and pseudouridine derivatives substituted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2024-09-19T06:32:55Z</dcterms:modified>
</cp:coreProperties>
</file>