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3759177-6D81-4EB9-ABCA-B24404E6ABE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5576A9-F9F5-4905-8236-FB3EA5C520E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Participant identification and recruitment.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2016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6F34D6-6F24-4243-8B64-C4FA1690482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Scatterplot between the IBDQ and IBD-DI.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2016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6F34D6-6F24-4243-8B64-C4FA1690482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cco-jcc/jjw1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cco-jcc/jjw1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10, Issue 12, 1 December 2016, Pages 1378–1384,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https://doi.org/10.1093/ecco-jcc/jjw114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Participant identification and recruitment.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156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10, Issue 12, 1 December 2016, Pages 1378–1384,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https://doi.org/10.1093/ecco-jcc/jjw114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Scatterplot between the IBDQ and IBD-DI.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956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Participant identification and recruitment.
</vt:lpstr>
      <vt:lpstr>Figure 2. Scatterplot between the IBDQ and IBD-DI.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2024-04-26T04:12:56Z</dcterms:modified>
</cp:coreProperties>
</file>