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EAC7D-6F5E-441A-9644-09E8B6F49C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C5D87-798F-4C86-8531-C86854E391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Log λEdd values in MBH-z bins for Type-2 AGN.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F96CE7-C741-4F9E-ADAF-CBD2AC98C3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51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425, Issue 1, September 2012, Pages 623–640,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https://doi.org/10.1111/j.1365-2966.2012.21513.x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8 </a:t>
            </a:r>
            <a:r>
              <a:rPr lang="en-US" altLang="en-US" b="0"/>
              <a:t>Mean Log λ</a:t>
            </a:r>
            <a:r>
              <a:rPr lang="en-US" altLang="en-US" b="0" baseline="-25000"/>
              <a:t>Edd</a:t>
            </a:r>
            <a:r>
              <a:rPr lang="en-US" altLang="en-US" b="0"/>
              <a:t> values in M</a:t>
            </a:r>
            <a:r>
              <a:rPr lang="en-US" altLang="en-US" b="0" baseline="-25000"/>
              <a:t>BH</a:t>
            </a:r>
            <a:r>
              <a:rPr lang="en-US" altLang="en-US" b="0"/>
              <a:t>-z bins for Type-2 AGN.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8 Mean Log λEdd values in MBH-z bins for Type-2 AGN.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2024-04-26T02:25:37Z</dcterms:modified>
</cp:coreProperties>
</file>