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182075-F6F4-42AB-A23D-E0220B21D5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899083-2F0C-4DC7-B59D-2C315F8CF7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B31ADA-2242-449E-A45A-116E6E33EE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2024-04-26T09:52:03Z</dcterms:modified>
</cp:coreProperties>
</file>