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2DD0A-0BE2-4A4F-8D07-3DDC3ACE69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645E7-492B-4673-8E45-41A793A3C0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7A3FC-077B-4F79-9D4C-F0A935D42E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2024-04-27T03:00:05Z</dcterms:modified>
</cp:coreProperties>
</file>