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C909DD-31B8-4768-99F3-ED20043AD87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91ABD8-9D25-4305-B75F-94C368F0649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Topography of the evoked magnetic field for 2 representative subjects. (a and b) The topography of the evoked magnetic field for the N1m and P2m component superimposed onto a standard head surface.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551D70-0C63-4745-B75B-277AA363241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16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6, June 2008, Pages 1350–1360,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https://doi.org/10.1093/cercor/bhm166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Topography of the evoked magnetic field for 2 representative subjects. (a and b) The topography of the evoked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Topography of the evoked magnetic field for 2 representative subjects. (a and b) The topography of the evoked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2024-04-26T23:03:12Z</dcterms:modified>
</cp:coreProperties>
</file>