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E677D1-D793-4E3D-83D6-3D8B83D698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A6FE11-0475-4D1D-AD18-7F8F079B65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Malaria events according to the malaria chemoprophylaxis taken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Society of Travel Medicine, 2016.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2B15DD-80A1-42AE-A983-139FBCF10C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tm/taw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Travel Med</a:t>
            </a:r>
            <a:r>
              <a:rPr lang="en-US" altLang="en-US" sz="1000">
                <a:solidFill>
                  <a:srgbClr val="333333"/>
                </a:solidFill>
              </a:rPr>
              <a:t>, Volume 23, Issue 6, November 2016, taw064,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https://doi.org/10.1093/jtm/taw064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Malaria events according to the malaria chemoprophylaxis taken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583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Malaria events according to the malaria chemoprophylaxis taken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2024-04-26T11:48:58Z</dcterms:modified>
</cp:coreProperties>
</file>