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0E8C1C-A90E-45E1-8CA1-8CF60F52ED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50455E-294A-49BF-8DFD-F58DB98CB3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Sagittal magnetic resonance image at the level of the PFC with the voxel from which the spectra were acquired. The two spectra were acquired in the PFC at PD36 and PD71 from a rat with neonatal lesion of the hippocampus. The boundaries used to measure integrals of the metabolites are identified in the spectrum acquired at PD36.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01E8CE-F05A-47C4-924E-4B6A367646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9.9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9, September 2002, Pages 983–990, </a:t>
            </a:r>
            <a:r>
              <a:rPr lang="en-US" altLang="en-US" sz="1000">
                <a:solidFill>
                  <a:srgbClr val="333333"/>
                </a:solidFill>
                <a:hlinkClick r:id="rId3"/>
              </a:rPr>
              <a:t>https://doi.org/10.1093/cercor/12.9.983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Sagittal magnetic resonance image at the level of the PFC with the voxel from which the spectra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Sagittal magnetic resonance image at the level of the PFC with the voxel from which the spectra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2024-04-26T01:08:21Z</dcterms:modified>
</cp:coreProperties>
</file>