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5D9BD-FA79-4E2C-B232-3C1D02A05B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22786-22B6-4A91-9DB8-6EDFB85A1F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total cost and prescriptions of Orlistat and Sibutramine between 1998–2005.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2007, Published by Oxford University Press on behalf of Faculty of Public Health.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43028-717C-427A-B554-035BF900C9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ubmed/fdm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29, Issue 2, June 2007, Pages 199–202,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https://doi.org/10.1093/pubmed/fdm013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total cost and prescriptions of Orlistat and Sibutramine between 1998–2005.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201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The total cost and prescriptions of Orlistat and Sibutramine between 1998–2005.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2024-04-26T13:55:16Z</dcterms:modified>
</cp:coreProperties>
</file>