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B8F7E-5331-477B-9781-22A3215060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90586-93AA-4600-825D-4479F51DF9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DC79E-E2BF-418F-AAEB-4F3C3C6577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2024-04-26T10:01:35Z</dcterms:modified>
</cp:coreProperties>
</file>