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2AEBB-A8EC-4CB5-B891-B1B554DB46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63015-381A-4C84-8EC0-EC060C2909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cross-section of the plate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Author, 2016. Published by Oxford University Press;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1565F-38E6-447E-A328-759467559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70, Issue 1, February 2017, Pages 1–19,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cross-section of the plate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0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cross-section of the plate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2024-09-19T06:37:19Z</dcterms:modified>
</cp:coreProperties>
</file>