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EB0EA-BA41-4D7C-9090-9019BEDE2D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914E0-C5D1-4596-A343-2F988798D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cross-section of the 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Author, 2016. Published by Oxford University Press;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10319-00F3-4BE2-9C28-6FECB4559B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70, Issue 1, February 2017, Pages 1–19,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cross-section of the 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0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cross-section of the plate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2024-09-20T02:47:27Z</dcterms:modified>
</cp:coreProperties>
</file>