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1AC4C-8711-42AE-9894-1A541D78DC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7FA70-98C1-46C2-8C10-C29F0E9D1D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cross-section of the plate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Author, 2016. Published by Oxford University Press;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0C9A3-7164-4A09-988A-2898A247B6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am/hbw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Mechanics Appl Math</a:t>
            </a:r>
            <a:r>
              <a:rPr lang="en-US" altLang="en-US" sz="1000">
                <a:solidFill>
                  <a:srgbClr val="333333"/>
                </a:solidFill>
              </a:rPr>
              <a:t>, Volume 70, Issue 1, February 2017, Pages 1–19,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https://doi.org/10.1093/qjmam/hbw013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The cross-section of the plate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02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The cross-section of the plate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2024-05-08T16:49:45Z</dcterms:modified>
</cp:coreProperties>
</file>