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1EB0EA-BA41-4D7C-9090-9019BEDE2D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3914E0-C5D1-4596-A343-2F988798DE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cross-section of the plate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Author, 2016. Published by Oxford University Press;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510319-00F3-4BE2-9C28-6FECB4559B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am/hbw0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 J Mechanics Appl Math</a:t>
            </a:r>
            <a:r>
              <a:rPr lang="en-US" altLang="en-US" sz="1000">
                <a:solidFill>
                  <a:srgbClr val="333333"/>
                </a:solidFill>
              </a:rPr>
              <a:t>, Volume 70, Issue 1, February 2017, Pages 1–19,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https://doi.org/10.1093/qjmam/hbw013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The cross-section of the plate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302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The cross-section of the plate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2024-09-20T02:47:27Z</dcterms:modified>
</cp:coreProperties>
</file>