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6A9005-622D-4A21-9527-AC07D08233F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AC8554-B9D9-4304-9716-30C4088F650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Grand means of NMP following stimuli of 60% v/v CO2. Graphs are displayed separately for young subjects (left) and old subjects (right). Results for healthy subjects are indicated in black, results of patients are indicated in light gray. The black bar indicates the onset and duration of the CO2 stimulus. (B) Amplitudes (means, SEM) of NMP following stimuli with 40%, 50%, and 60% v/v CO2: results are displayed separately for younger healthy subjects, younger patients with ICA, older healthy subjects, and older ICA patients.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7C0D16-5B51-4179-BB7B-A3881B5BC03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2, February 2007, Pages 370–377, </a:t>
            </a:r>
            <a:r>
              <a:rPr lang="en-US" altLang="en-US" sz="1000">
                <a:solidFill>
                  <a:srgbClr val="333333"/>
                </a:solidFill>
                <a:hlinkClick r:id="rId3"/>
              </a:rPr>
              <a:t>https://doi.org/10.1093/cercor/bhj154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Grand means of NMP following stimuli of 60% v/v CO</a:t>
            </a:r>
            <a:r>
              <a:rPr lang="en-US" altLang="en-US" b="0" baseline="-25000"/>
              <a:t>2</a:t>
            </a:r>
            <a:r>
              <a:rPr lang="en-US" altLang="en-US" b="0"/>
              <a:t>. Graphs are displayed separately for young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Grand means of NMP following stimuli of 60% v/v CO2. Graphs are displayed separately for young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2024-04-26T16:30:36Z</dcterms:modified>
</cp:coreProperties>
</file>