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6B5D4-99D5-493A-A46C-66E86E5D7E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0A7374-9B27-487E-805D-41472B15B9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EB190-6B70-48ED-A979-D2DD1E5F1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2024-04-26T17:35:18Z</dcterms:modified>
</cp:coreProperties>
</file>