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961251-32B1-488F-AA85-553A4F0273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084B9-D802-4847-8302-5C4A885FAC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Sagittal MR imaging of patients at 36 months after olfactory ensheathing cell transplants. Patients 1, 2 and 3 are shown as pairs (A and B, C and D, E and F, respectively). On the left are T1-weighted images with gadolinium contrast. On the right are T2-weighted images. Patient 3 has two cylindrical metal cages in the vertebral spaces, placed for treatment of the original vertebral column trauma, seen as white artifacts prominent in the T1-weighted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B964D-1DCA-4CE2-8768-F2B8FD46C2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Changes in light touch and pin prick sensitivity during the period the trial. The graph shows the differences in location of sensitivity to light touch and pin prick, anteriorly and posteriorly (8 measurements per patient) at baseline (0 months) and 3 years later (36 months). The locations were measured in centimetres from the sternal notch (anteriorly) and spinous process (posteriorly).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B964D-1DCA-4CE2-8768-F2B8FD46C2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ASIA sensory scores during the period of the trial. (A) Sensory scores for light touch in the transplant recipients (closed symbols, lines) and Controls (open symbols, dotted lines). (B) Pin prick scores for pin prick in the transplant recipients (closed symbols, lines) and controls (open symbols,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1B964D-1DCA-4CE2-8768-F2B8FD46C2F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17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17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17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9, September 2008, Pages 2376–2386, </a:t>
            </a:r>
            <a:r>
              <a:rPr lang="en-US" altLang="en-US" sz="1000">
                <a:solidFill>
                  <a:srgbClr val="333333"/>
                </a:solidFill>
                <a:hlinkClick r:id="rId3"/>
              </a:rPr>
              <a:t>https://doi.org/10.1093/brain/awn173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Sagittal MR imaging of patients at 36 months after olfactory ensheathing cell transplants. Patients 1, 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0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9, September 2008, Pages 2376–2386, </a:t>
            </a:r>
            <a:r>
              <a:rPr lang="en-US" altLang="en-US" sz="1000">
                <a:solidFill>
                  <a:srgbClr val="333333"/>
                </a:solidFill>
                <a:hlinkClick r:id="rId3"/>
              </a:rPr>
              <a:t>https://doi.org/10.1093/brain/awn173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Changes in light touch and pin prick sensitivity during the period the trial. The graph shows the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9, September 2008, Pages 2376–2386, </a:t>
            </a:r>
            <a:r>
              <a:rPr lang="en-US" altLang="en-US" sz="1000">
                <a:solidFill>
                  <a:srgbClr val="333333"/>
                </a:solidFill>
                <a:hlinkClick r:id="rId3"/>
              </a:rPr>
              <a:t>https://doi.org/10.1093/brain/awn173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ASIA sensory scores during the period of the trial. (A) Sensory scores for light touch in the transplant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Sagittal MR imaging of patients at 36 months after olfactory ensheathing cell transplants. Patients 1, 2 and ...</vt:lpstr>
      <vt:lpstr>Fig. 3 Changes in light touch and pin prick sensitivity during the period the trial. The graph shows the differences ...</vt:lpstr>
      <vt:lpstr>Fig. 2 ASIA sensory scores during the period of the trial. (A) Sensory scores for light touch in the transplant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2024-04-26T15:39:26Z</dcterms:modified>
</cp:coreProperties>
</file>