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12E4E-B22B-4782-A7D2-AB066F7F84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64F14-0799-4E61-B113-A916356BF3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event knowledge structure identified in the present study (bold italic indicates the variables identified by Forgas).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68927F-3D19-41C5-9ADC-29FF5B79F0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1155–1161,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Summary of the event knowledge structure identified in the present study (bold italic indicates the variables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Summary of the event knowledge structure identified in the present study (bold italic indicates the variables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2024-04-26T08:08:52Z</dcterms:modified>
</cp:coreProperties>
</file>