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D46EEA-01FE-4F7F-B102-9DC63D5B9C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5B6B62-3530-4A25-A15F-C2D2F8F5B3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1. Statistical parametric maps of the main effect of semantic decision [(SemSp – SyllSp) + (SemVoCo – SyllVoCo)] displayed as sagittal, coronal and axial projections. The threshold was set at 0.05 corrected excluding clusters with a spatial extent of &lt;10 voxels. The locations of the peak voxels are: (a) left rostral PFC (BA 9) –4 52 40 (Z = 7.54), (b) left VLPFC (BA 47) –32 22 –26 (Z = 7.08) and (c) left fusiform gyrus (BA 20) –38 –18 –30 (Z = 5.52). Coordinates of the peak voxels are in the stereotactic space of the Montreal Neurological Institute (MNI), implemented in SPM 99. Plots of the mean effect size for each condition ± SEM are shown for (a) left rostral PFC (b) left VLPFC and (c) left fusiform gyrus. Units of effect size are relative to whole-brain mean activity values and represent the percentage change of whole-brain activity produced by each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C3BDC1-8635-4F7C-90FD-5ECFBE8980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1–10,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1. Statistical parametric maps of the main effect of semantic decision [(SemSp – SyllSp) + (SemVoCo –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1. Statistical parametric maps of the main effect of semantic decision [(SemSp – SyllSp) + (SemVoCo –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2024-04-26T04:54:35Z</dcterms:modified>
</cp:coreProperties>
</file>