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8E7BDB-C121-43F5-A568-96912E7846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613DD4-F2B7-467A-969A-2FB72D7AF6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Positive skin patch test results photographed 48 h after patch application for a white patient (left) and a black patient (right). In each image, the patch on the left was removed 24 h after application and the patch on the right was removed 48 h after application.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D68FB4-8985-4722-8831-E574469169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93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46, Issue 7, 1 April 2008, Pages 1111–1118,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https://doi.org/10.1086/529382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Positive skin patch test results photographed 48 h after patch application for a white patient (left) and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Positive skin patch test results photographed 48 h after patch application for a white patient (left) and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2024-04-26T17:30:01Z</dcterms:modified>
</cp:coreProperties>
</file>