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E6641-D0A6-46E8-AFB1-E8F04AFDD9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5A9FC-46B2-43A4-B486-C765457D48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6BDE63-EAF3-4A6E-8AC5-64FCD2D413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2024-04-26T03:32:52Z</dcterms:modified>
</cp:coreProperties>
</file>