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9924F-4131-4047-A6A2-2E0974186E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64E10-E33A-43EB-ACB5-63F025E904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BB36D-3F05-4F84-80C8-C7807D75B4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2024-04-26T08:01:56Z</dcterms:modified>
</cp:coreProperties>
</file>