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33A9B7-980D-4BE7-BBF7-5560A281FDC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EDAD13-0F9A-4EC5-9498-C86049B5E34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986EC0-EFA6-4AD3-8EF7-5A9FF4277AE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2024-04-26T07:37:23Z</dcterms:modified>
</cp:coreProperties>
</file>