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78EA96-3465-481A-BDA1-717B87C3E9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2AA336-262F-430B-B68C-D99E68A2A0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39E914-1D92-484C-A556-71A0C0B205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2024-04-26T10:06:51Z</dcterms:modified>
</cp:coreProperties>
</file>