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71B41B-744B-4651-A2CD-0C48CCD97C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065DC4-166A-44F7-8A28-0F4DC8FD44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(A,B) Current tracings in an Adult (A) and Aged (B) right atrial cell under conditions of this experiment; 3 mM Ca2+/10 mM BAPTAi, 2 μM ryanodine, holding voltage of −70 mV to various test voltages. (C) Average peak ICaL density in Adult (n = 4 cells, n = 3 hearts) and Aged (n = 5 cells, n = 3 hearts) cells. All data were collected at the same time after establishing whole cell configuration (Adult 19.2±1.8 min; Aged, 18.4±1.4 min). *P&lt;0.05.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22BA50-836B-4294-8981-DE1113B4B0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3)00288-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58, Issue 3, June 2003, Pages 526–534,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https://doi.org/10.1016/S0008-6363(03)00288-8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(A,B) Current tracings in an Adult (A) and Aged (B) right atrial cell under conditions of this experiment; 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(A,B) Current tracings in an Adult (A) and Aged (B) right atrial cell under conditions of this experiment; 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2024-04-26T15:30:44Z</dcterms:modified>
</cp:coreProperties>
</file>