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D3321-EC0F-449C-87B9-C65013D95C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D7D46-4DB3-4FCA-A823-DD20B44870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Reproductive skew between different categories of males and females: dominant, immigrant subordinate, and males from outside the group. Mean (± SE) percentages of the total number of pups for which parentage was assigned or for which all adult males in a group were excluded (i.e., had a LOD score of 0), and therefore, paternity was attributed to a male from outside the group. (a) Data from the Ranch site (n = 10 groups). (b) Data from the Park site (n = 6 groups). DM indicates dominant male; SM, subordinate male; OM, outside male; DF, dominant female; and SF, subordinate female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E4609-8415-488F-9B15-F0BB494F7B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Reproductive skew between different categories of males and females: dominant, immigrant subordinate,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Reproductive skew between different categories of males and females: dominant, immigrant subordinate,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2024-04-26T16:28:06Z</dcterms:modified>
</cp:coreProperties>
</file>