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09653-736B-4DD1-9716-28EFA98467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D33A1-44C0-488E-9624-57B0D55561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8EF05-6705-4C98-99B4-9D2D4504EE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2024-04-26T18:27:34Z</dcterms:modified>
</cp:coreProperties>
</file>