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33E483-372F-474B-944C-336B22B924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D79367-0394-41B0-95E6-B759104140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26ED15-BAC7-45BC-B262-4C2875816D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2024-04-26T15:49:00Z</dcterms:modified>
</cp:coreProperties>
</file>