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C91AC0-846A-4F14-90D0-B4D11BCE70B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03657A-53BA-4F05-8C0F-00AD1A1F0D6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4. Double labeling of GFP expression (green) and GAD65 or GABA immunoreactivity (red) in embryonic cortex. (A–I) GFP expression (left column) and immunohistochemistry for GAD65 (middle) with overlay (right) confirmed that the GAD65-GFP cells are indeed expressing this protein. The colocalization between GAD65-GFP cells and GAD65-positive neurons was very high (∼98%) in all cortical compartments studied (arrows). However, a small fraction of GAD65 positive cells at E18 were not GFP positive (double arrowheads; H, I). (J–L) GFP expression (left) and immunolabeling for the neurotransmitter GABA (middle) with overlay (right) showing colocalization of GFP with GABA at E18 (arrows). Numerous GABA positive cells were not positive for GFP (double-arrowheads) and vice versa. Abbreviations: ctx, cortex; lv, lateral ventricle; CP, cortical plate; IZ, intermediate zone; MZ, marginal zone; SP, subplate. Scale bars: A–C and G–L, 100 µm; D–F, 20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BD1D72-5B7F-4AD1-BB4D-6888094F367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7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10, October 2004, Pages 1122–1133, </a:t>
            </a:r>
            <a:r>
              <a:rPr lang="en-US" altLang="en-US" sz="1000">
                <a:solidFill>
                  <a:srgbClr val="333333"/>
                </a:solidFill>
                <a:hlinkClick r:id="rId3"/>
              </a:rPr>
              <a:t>https://doi.org/10.1093/cercor/bhh072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4. Double labeling of GFP expression (green) and GAD65 or GABA immunoreactivity (red) in embryonic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4. Double labeling of GFP expression (green) and GAD65 or GABA immunoreactivity (red) in embryonic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2024-04-26T15:40:48Z</dcterms:modified>
</cp:coreProperties>
</file>