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443F9-3A5C-4074-9DE2-3B7B4CF3D3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EF8E8-3AFC-4913-83FA-46DF9700FA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3. Grand averages of the time course of each source strength of all subjects. (A) The grand-averaged waveforms. Arrowheads indicate the mean onset latency. (B) The mean location and orientation of each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CB758-88C8-4A64-99FC-49BBEA75A4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851–857,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3. Grand averages of the time course of each source strength of all subjects. (A) The grand-averaged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3. Grand averages of the time course of each source strength of all subjects. (A) The grand-averaged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2024-09-20T01:21:34Z</dcterms:modified>
</cp:coreProperties>
</file>