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6FBC4C-1A07-4DEF-A5B8-45AC049698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7F159C-2D4E-4A88-8035-068E5A10B9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3. Grand averages of the time course of each source strength of all subjects. (A) The grand-averaged waveforms. Arrowheads indicate the mean onset latency. (B) The mean location and orientation of each source.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2B2280-4345-4E1B-8DBD-5EFDDFEEE9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851–857,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3. Grand averages of the time course of each source strength of all subjects. (A) The grand-averaged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3. Grand averages of the time course of each source strength of all subjects. (A) The grand-averaged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2024-09-18T23:36:28Z</dcterms:modified>
</cp:coreProperties>
</file>