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845831-CC82-4A89-8D92-5342C4C661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437DF4-4296-4494-86F9-680FE5B5D5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3. Grand averages of the time course of each source strength of all subjects. (A) The grand-averaged waveforms. Arrowheads indicate the mean onset latency. (B) The mean location and orientation of each 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C0825-A4CD-4DEB-83D8-AE7D537102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851–857,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3. Grand averages of the time course of each source strength of all subjects. (A) The grand-averaged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3. Grand averages of the time course of each source strength of all subjects. (A) The grand-averaged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2024-05-08T18:27:03Z</dcterms:modified>
</cp:coreProperties>
</file>