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E569AF-5AD1-4E8A-B291-3CBED78104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4D32CD-BF15-465B-B82D-3318071534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MITS1-YFP constructs used by Chatre et al. (2009). (A) Schematic representation of MITS1 and its N-terminal region. (B) Schematic representations of the constructs used to dissect the roles of subdomains of the mTP in MITS1. (C) Schematic representations of the constructs used to investigate the role of distal tryptophan residues. All figures redrawn from Chatre et al.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2F296-6133-4816-B79D-7642578950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p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3, March 2009, Pages 712–714, </a:t>
            </a:r>
            <a:r>
              <a:rPr lang="en-US" altLang="en-US" sz="1000">
                <a:solidFill>
                  <a:srgbClr val="333333"/>
                </a:solidFill>
                <a:hlinkClick r:id="rId3"/>
              </a:rPr>
              <a:t>https://doi.org/10.1093/jxb/erp043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MITS1-YFP constructs used by Chatre et al. (2009). (A) Schematic representation of MITS1 and its N-terminal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MITS1-YFP constructs used by Chatre et al. (2009). (A) Schematic representation of MITS1 and its N-terminal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2024-04-26T18:48:13Z</dcterms:modified>
</cp:coreProperties>
</file>