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937791-98FD-4307-BA73-44AABF898A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1ADE7-725C-45AF-85F6-3D97932B7F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DAE1F1-6638-4D29-A1BD-3EF6E2ADBF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2024-04-26T03:11:28Z</dcterms:modified>
</cp:coreProperties>
</file>