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39B01-9320-482D-82F5-B7AC744A0B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F0AFE-D1F8-4273-86EC-B148ECB875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SAHA treatment increased expression levels of proteins involved in adipogenesis of epididymal fat tissues in Thra1PV/+Ncor1+/+ and Thra1PV/+Ncor1ΔID/ΔID mice. (A) Western blot analysis was performed with tissue lysate obtained from four different genotypes (Thra1+/+Ncor1+/+, Thra1+/+Ncor1ΔID/ΔID, Thra1PV/+Ncor1+/+ and Thra1PV/+Ncor1ΔID/ΔID) with or without treatment of SAHA and the protein expression level of PPARγ, C/EBPα, KLF4 and KLF9 was determined. GAPDH was used as a loading control (n = 4 mice per group). (B) Quantification of relative expression of proteins associated with adipogenesis of fat tissue after normalization by using GAPDH as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2154A-3890-471C-B50D-9DD29023E3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2651–2664,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SAHA treatment increased expression levels of proteins involved in adipogenesis of epididymal fat tissues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SAHA treatment increased expression levels of proteins involved in adipogenesis of epididymal fat tissues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2024-04-26T02:21:23Z</dcterms:modified>
</cp:coreProperties>
</file>