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DAD07-B97E-4D99-BE3A-0E8A85B565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F12176-08F1-44E0-98CE-DF3F7EC0EC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5F59E6-B687-4AE2-A915-BA26A1562A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2024-04-26T06:37:31Z</dcterms:modified>
</cp:coreProperties>
</file>