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493754-E880-4C0C-A6E0-96189AF2C0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18C3A-40FF-4123-98CB-F23C67CF40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B18182-240F-409E-930B-19B4ECD661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2024-04-26T01:25:19Z</dcterms:modified>
</cp:coreProperties>
</file>