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A394D-8CD8-4A12-8F28-5E4F677DA8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5A083B-01F5-4378-98D1-582ED47279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Hard X-ray bolometric correction as a function of the Eddington ratio for the X-ray selected Type-2 AGN sample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C5287-DAE4-4371-B6D8-24301B1DB2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5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425, Issue 1, September 2012, Pages 623–640,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https://doi.org/10.1111/j.1365-2966.2012.21513.x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Hard X-ray bolometric correction as a function of the Eddington ratio for the X-ray selected Type-2 AGN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Hard X-ray bolometric correction as a function of the Eddington ratio for the X-ray selected Type-2 AGN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2024-04-26T08:36:45Z</dcterms:modified>
</cp:coreProperties>
</file>