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145ADC-9F0A-46A7-B5B9-E7F1F14AE5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876A3A-27E4-40B4-8DDF-D8F7F0D892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Papers indexed in Pubmed over time that are broadly related to sleep (search term: “Sleep”), sleep in children (search term: “Sleep (child* OR pediatric*)” using * as a wildcard marker), and sleep in children with medical conditions (search terms: “Sleep Medical (child* OR pediatric*)”). The left vertical axis provides the count for child-oriented papers, while the right axis provides the count for all sleep papers.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Society of Pediatric Psychology.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9910B3-DBF8-446B-9BDE-64B434EC76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pepsy/jsw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Pediatr Psychol</a:t>
            </a:r>
            <a:r>
              <a:rPr lang="en-US" altLang="en-US" sz="1000">
                <a:solidFill>
                  <a:srgbClr val="333333"/>
                </a:solidFill>
              </a:rPr>
              <a:t>, Volume 41, Issue 6, July 2016, Pages 583–587,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https://doi.org/10.1093/jpepsy/jsw037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Papers indexed in Pubmed over time that are broadly related to sleep (search term: “Sleep”), sleep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2087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Papers indexed in Pubmed over time that are broadly related to sleep (search term: “Sleep”), sleep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2024-04-26T10:38:02Z</dcterms:modified>
</cp:coreProperties>
</file>