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4BF8BB-344C-46DE-9183-B695A2E6E01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2B9800-1FA8-44C0-8D0D-9F667452D58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Using FIMO to identify candidate CTCF binding sites in the human genome. (A) Sample FIMO HTML output, showing the locations of the top-scoring occurrences of the CTCF motif in the human genome. (B) A precision-recall curve created by comparing FIMO's ranked list of CTCF sites with a gold standard derived from a ChIP-seq experiment.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an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532ACA-C5A3-431D-87FD-2B88B87E873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ioinformatics/btr06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Bioinformatics</a:t>
            </a:r>
            <a:r>
              <a:rPr lang="en-US" altLang="en-US" sz="1000">
                <a:solidFill>
                  <a:srgbClr val="333333"/>
                </a:solidFill>
              </a:rPr>
              <a:t>, Volume 27, Issue 7, April 2011, Pages 1017–1018,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https://doi.org/10.1093/bioinformatics/btr064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Using FIMO to identify candidate CTCF binding sites in the human genome. (A) Sample FIMO HTML output, showing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08324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Using FIMO to identify candidate CTCF binding sites in the human genome. (A) Sample FIMO HTML output, showing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2024-04-26T07:50:28Z</dcterms:modified>
</cp:coreProperties>
</file>