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56F65-E30F-44DB-BBD6-FD49EE6D94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FF546A-BADE-4CEF-88AF-7A1C43812D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C6886-159E-4308-A64B-F508A98004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2024-04-26T23:44:39Z</dcterms:modified>
</cp:coreProperties>
</file>