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1497CE-0514-4CAC-A1B7-4A0D00DE18B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75A86C-5828-4B2F-9617-45AC462E51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Isl1-positive cells in forebrain. Isl1 expression was studied using anti-Isl1 immunohistochemistry (A, B, C, E, and G) and by mapping tomato fluorescent protein expression using Isl1-Cre;Rosa26Tomato mice (B, D, F, and H). Inset in A1 (A1′) is a magnification of the boxed area. (A and B) Isl1-positive cells appeared at E9.5–E10.5, close to midline. (C and D) At E11.5, cells expressing Isl1 and tomato protein appeared in ventral telencephalon (vTel) and hypothalamic anlage (arrows). (E–H) At E12.5 (E and F), the number of Isl1-positive cells increased in ventral telencephalon and hypothalamic anlage, and another population appears in the prethalamic region (pTh, arrowheads), a pattern that became better defined at E13.5 (G and H). I: schematic summary of development of Isl1-positive cells. *, trigeminal ganglion. Th, thalamic anlage; Ctx, cortex; IHC, immunohistochemistry. Scale bars: 400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C2156B-C6E1-4CDE-97C2-77D73188D1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w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3323–3334, </a:t>
            </a:r>
            <a:r>
              <a:rPr lang="en-US" altLang="en-US" sz="1000">
                <a:solidFill>
                  <a:srgbClr val="333333"/>
                </a:solidFill>
                <a:hlinkClick r:id="rId3"/>
              </a:rPr>
              <a:t>https://doi.org/10.1093/cercor/bhw132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Isl1-positive cells in forebrain. Isl1 expression was studied using anti-Isl1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Development of Isl1-positive cells in forebrain. Isl1 expression was studied using anti-Isl1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2024-05-01T22:02:20Z</dcterms:modified>
</cp:coreProperties>
</file>