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ACEBD2-9E92-4974-9691-1FCE73207C5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603686-E307-431A-B74C-18287F12A6C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logo map.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Historians of American Foreign Relations.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245ECF-7F1A-43E1-9885-6E441ED3EF8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This box map, from the inside cover of the 1910 edition of Allen C. Thomas's textbook, An Elementary History of the United States (first published 1900), shows the Philippines, Alaska, Hawai'i, Guam, Wake Island, American Samoa, and Puerto Rico.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Historians of American Foreign Relations.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245ECF-7F1A-43E1-9885-6E441ED3EF8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August R. Ohman’s 1904 pocket map, highlighting the expansion of the United States, feautures a world map, top inset. It also shows the Philippines, Alaska, Hawai’i, Guam, Wake Island, American Samoa, Puerto Rico, and the Panama Canal Zone in boxes. David Rumsey Map Collection.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Historians of American Foreign Relations.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245ECF-7F1A-43E1-9885-6E441ED3EF8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Time to statehood.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Historians of American Foreign Relations.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245ECF-7F1A-43E1-9885-6E441ED3EF8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h/dhw0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h/dhw0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h/dhw0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h/dhw0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Diplomatic History</a:t>
            </a:r>
            <a:r>
              <a:rPr lang="en-US" altLang="en-US" sz="1000">
                <a:solidFill>
                  <a:srgbClr val="333333"/>
                </a:solidFill>
              </a:rPr>
              <a:t>, Volume 40, Issue 3, June 2016, Pages 373–391, </a:t>
            </a:r>
            <a:r>
              <a:rPr lang="en-US" altLang="en-US" sz="1000">
                <a:solidFill>
                  <a:srgbClr val="333333"/>
                </a:solidFill>
                <a:hlinkClick r:id="rId3"/>
              </a:rPr>
              <a:t>https://doi.org/10.1093/dh/dhw009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logo map.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98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Diplomatic History</a:t>
            </a:r>
            <a:r>
              <a:rPr lang="en-US" altLang="en-US" sz="1000">
                <a:solidFill>
                  <a:srgbClr val="333333"/>
                </a:solidFill>
              </a:rPr>
              <a:t>, Volume 40, Issue 3, June 2016, Pages 373–391, </a:t>
            </a:r>
            <a:r>
              <a:rPr lang="en-US" altLang="en-US" sz="1000">
                <a:solidFill>
                  <a:srgbClr val="333333"/>
                </a:solidFill>
                <a:hlinkClick r:id="rId3"/>
              </a:rPr>
              <a:t>https://doi.org/10.1093/dh/dhw009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This box map, from the inside cover of the 1910 edition of Allen C. Thomas's textbook, An Elementary History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209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Diplomatic History</a:t>
            </a:r>
            <a:r>
              <a:rPr lang="en-US" altLang="en-US" sz="1000">
                <a:solidFill>
                  <a:srgbClr val="333333"/>
                </a:solidFill>
              </a:rPr>
              <a:t>, Volume 40, Issue 3, June 2016, Pages 373–391, </a:t>
            </a:r>
            <a:r>
              <a:rPr lang="en-US" altLang="en-US" sz="1000">
                <a:solidFill>
                  <a:srgbClr val="333333"/>
                </a:solidFill>
                <a:hlinkClick r:id="rId3"/>
              </a:rPr>
              <a:t>https://doi.org/10.1093/dh/dhw009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August R. Ohman’s 1904 pocket map, highlighting the expansion of the United States, feautures a world map,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56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Diplomatic History</a:t>
            </a:r>
            <a:r>
              <a:rPr lang="en-US" altLang="en-US" sz="1000">
                <a:solidFill>
                  <a:srgbClr val="333333"/>
                </a:solidFill>
              </a:rPr>
              <a:t>, Volume 40, Issue 3, June 2016, Pages 373–391, </a:t>
            </a:r>
            <a:r>
              <a:rPr lang="en-US" altLang="en-US" sz="1000">
                <a:solidFill>
                  <a:srgbClr val="333333"/>
                </a:solidFill>
                <a:hlinkClick r:id="rId3"/>
              </a:rPr>
              <a:t>https://doi.org/10.1093/dh/dhw009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 to statehood.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93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The logo map.
</vt:lpstr>
      <vt:lpstr>Figure 2: This box map, from the inside cover of the 1910 edition of Allen C. Thomas's textbook, An Elementary History ...</vt:lpstr>
      <vt:lpstr>Figure 3: August R. Ohman’s 1904 pocket map, highlighting the expansion of the United States, feautures a world map, ...</vt:lpstr>
      <vt:lpstr>Figure 4: Time to statehood.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2024-04-26T08:02:00Z</dcterms:modified>
</cp:coreProperties>
</file>