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B1387-F0E6-4AC5-9F05-07F6B05210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4D3DF-5716-46FA-B835-F7CAFF5A58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Subcellular localization of TbUGP. Wild-type bloodstream form T.brucei cells were stained with affinity-purified mouse anti-TbUGP and Alexa 488-conjugated anti-mouse antibody (green channel, panels A, E) and with rabbit anti-GAPDH and Alexa 594-conjugated anti-rabbit antibody (red channel, B) to mark the glycosomes, or rabbit anti-enolase and Alexa 594-conjugated anti-rabbit antibody (red channel, F) to mark the cytosol. Merged images are shown in panels (C, G) and corresponding phase contrast images are shown in panels (D, H)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F490C0-600B-4541-B37A-FD415BCA12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q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1619–1630,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https://doi.org/10.1093/glycob/cwq115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5 </a:t>
            </a:r>
            <a:r>
              <a:rPr lang="en-US" altLang="en-US" b="0"/>
              <a:t>Subcellular localization of TbUGP. Wild-type bloodstream form T.brucei cells were stained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5 Subcellular localization of TbUGP. Wild-type bloodstream form T.brucei cells were stained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2024-04-26T21:02:14Z</dcterms:modified>
</cp:coreProperties>
</file>