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621E5-4067-47EC-9735-FCA07C722D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299FB-E876-4BF5-ABE8-13390F20CA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C2730-4FE7-45C9-8B0E-5106337883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2024-09-20T22:20:11Z</dcterms:modified>
</cp:coreProperties>
</file>