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5A2C9D-5AEC-4846-B80C-C224718F45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EC749D-178B-4CDB-858A-CC796E7F4D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B4926B-7AC0-4398-8E38-195D04D6AF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2024-05-08T23:48:45Z</dcterms:modified>
</cp:coreProperties>
</file>