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5905DF-8718-492B-9AEA-3D5A550D0B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BE0862-46D7-4C15-99EC-E7A11F49624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07B00B-74C4-46BD-AB49-B2160B9AD3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2024-09-19T06:02:05Z</dcterms:modified>
</cp:coreProperties>
</file>