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8DC970-83ED-43BF-A573-9520937FE93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B4BC3-1122-4FFF-8EFE-47215CAFA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B58F3-6655-4FB4-8141-556F4E8FDA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2024-09-20T03:51:17Z</dcterms:modified>
</cp:coreProperties>
</file>