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99BDB0-965E-42AC-A0C0-63E301D32C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57E5BB-0712-4979-B11E-EC8D3C9E71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59BBCA-A6A8-4CE7-BBF5-C9B0676630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2024-05-08T02:57:55Z</dcterms:modified>
</cp:coreProperties>
</file>