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899C74-A074-43C1-B45F-21067B461B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8C6E2D-939B-4BE6-832B-A77C3BEC06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10F057-5A27-46EB-AF2E-F184DB15D8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2024-09-19T08:20:50Z</dcterms:modified>
</cp:coreProperties>
</file>