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31DEC4-3E77-4478-B451-148BA4E7E2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E1E669-AF48-4724-8C64-459E7F0F81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4283D2-D17E-44CC-BCFC-C852A9D372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2024-04-26T12:06:17Z</dcterms:modified>
</cp:coreProperties>
</file>