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E830DA-A3D4-468C-9C7B-CB1CA77F1DD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2D7CFB9-AA59-41FB-9E4A-9B93C80A35E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Changes in flowering phenology (timing of first flowering) from 1954 to 2000 for plant species in northern England. Green bars are species that showed sensitivity only to spring temperatures; blue bars are species that showed sensitivity to both spring and autumn/winter temperatures. Modified from Cook et al. (2012).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Annals of Botany Company.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0DA7AF-02F1-4E86-9CF6-0539C5EFF24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ACC has driven an increase in precipitation in much of the more northerly latitudes (IPCC, 2014). This has, in turn, driven complex responses in wild plants. Mountain hemlock (Tsuga mertensiana) has shifted the centre of gravity of its distribution to lower elevations in California (a 255 -m downwards elevational shift), in spite of an increase in mean annual temperature of 2·85°C during the study period (1930s to 2000s). The observed downhill shift, while counter to expectations from warming, was in concert with a decline in water deficit of 134 mm over the past 70 years (Crimmins et al., 2011). Photo is courtesy of Charles Webber © California Academy of Sciences.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Annals of Botany Company.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0DA7AF-02F1-4E86-9CF6-0539C5EFF24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A summary of research priorities to enable plant scientists to better understand plant species and community response to various climate change drivers.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Annals of Botany Company.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0DA7AF-02F1-4E86-9CF6-0539C5EFF240}"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aob/mcv16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aob/mcv16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aob/mcv169" TargetMode="External" /><Relationship Id="rId4" Type="http://schemas.openxmlformats.org/officeDocument/2006/relationships/image" Target="../media/image1.png" /><Relationship Id="rId5"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116, Issue 6, November 2015, Pages 849–864, </a:t>
            </a:r>
            <a:r>
              <a:rPr lang="en-US" altLang="en-US" sz="1000">
                <a:solidFill>
                  <a:srgbClr val="333333"/>
                </a:solidFill>
                <a:hlinkClick r:id="rId3"/>
              </a:rPr>
              <a:t>https://doi.org/10.1093/aob/mcv169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Changes in flowering phenology (timing of first flowering) from 1954 to 2000 for plant species in northern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43985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116, Issue 6, November 2015, Pages 849–864, </a:t>
            </a:r>
            <a:r>
              <a:rPr lang="en-US" altLang="en-US" sz="1000">
                <a:solidFill>
                  <a:srgbClr val="333333"/>
                </a:solidFill>
                <a:hlinkClick r:id="rId3"/>
              </a:rPr>
              <a:t>https://doi.org/10.1093/aob/mcv169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ACC has driven an increase in precipitation in much of the more northerly latitudes (IPCC, 2014). This has,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5308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116, Issue 6, November 2015, Pages 849–864, </a:t>
            </a:r>
            <a:r>
              <a:rPr lang="en-US" altLang="en-US" sz="1000">
                <a:solidFill>
                  <a:srgbClr val="333333"/>
                </a:solidFill>
                <a:hlinkClick r:id="rId3"/>
              </a:rPr>
              <a:t>https://doi.org/10.1093/aob/mcv169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A summary of research priorities to enable plant scientists to better understand plant species and community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68259"/>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 1. Changes in flowering phenology (timing of first flowering) from 1954 to 2000 for plant species in northern ...</vt:lpstr>
      <vt:lpstr>Fig. 2. ACC has driven an increase in precipitation in much of the more northerly latitudes (IPCC, 2014). This has, ...</vt:lpstr>
      <vt:lpstr>Fig. 3. A summary of research priorities to enable plant scientists to better understand plant species and community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2024-04-26T02:53:38Z</dcterms:modified>
</cp:coreProperties>
</file>