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F2DDBF-1154-4F02-B6F1-02172B70AC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2867AF-17F9-4851-90CA-6F19F021A5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D08A10-AFF5-407E-A039-B368927B03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2024-04-27T03:11:51Z</dcterms:modified>
</cp:coreProperties>
</file>