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D5D93-CB74-4FF9-96F5-F9B596D422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B38A7-4BD6-4C1E-9080-25248403CC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Strategies of targeting GSCs. (A) The GSC theory (adapted from Reya et al93 with permission). Tumors are heterogeneous, and only the subpopulation of GSCs is capable of self-renewal and repopulation into tumors. (B) GSC-targeted therapy. GSCs are resistant to standard therapy and are the cause of tumor recurrence. Therapies should be targeted toward eradication of GSCs rather than the entire tumor cell population. Targeting of the microenvironment should also increase therapeutic efficacy.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AA7BEF-7A66-42CF-A5CF-27F7C25775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u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16, Issue 12, December 2014, Pages 1575–1584, </a:t>
            </a:r>
            <a:r>
              <a:rPr lang="en-US" altLang="en-US" sz="1000">
                <a:solidFill>
                  <a:srgbClr val="333333"/>
                </a:solidFill>
                <a:hlinkClick r:id="rId3"/>
              </a:rPr>
              <a:t>https://doi.org/10.1093/neuonc/nou147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Strategies of targeting GSCs. (A) The GSC theory (adapted from Reya et al</a:t>
            </a:r>
            <a:r>
              <a:rPr lang="en-US" altLang="en-US" b="0" baseline="30000"/>
              <a:t>93</a:t>
            </a:r>
            <a:r>
              <a:rPr lang="en-US" altLang="en-US" b="0"/>
              <a:t> with permission).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Strategies of targeting GSCs. (A) The GSC theory (adapted from Reya et al93 with permission).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2024-04-26T11:06:23Z</dcterms:modified>
</cp:coreProperties>
</file>