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EF3628-D8A1-4922-97E1-C9E839DE79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69CB3D-FE7D-4584-AC57-5EF3F4DE28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35D79-8740-423D-B1CB-FC0D778EE4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2024-04-27T03:15:01Z</dcterms:modified>
</cp:coreProperties>
</file>