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10D8ED-B390-4C99-8940-1AE7046A524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B65F9A-5924-419F-8572-54EF9147CDE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C208B3-C009-45EB-AC31-84983FDB85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2024-09-18T20:31:01Z</dcterms:modified>
</cp:coreProperties>
</file>