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A7578D-0F15-46B3-BC06-B153BA688F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AE9464-6206-4230-AE91-272426CC30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531823-EBE3-4E91-9367-84E36EA8CC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2024-05-08T11:46:37Z</dcterms:modified>
</cp:coreProperties>
</file>