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16E661-06CE-49FD-9F45-EC49B88836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ACB100-7C66-4339-957A-2F85454030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D86A61-6B20-497D-88F5-BAB23A730C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2024-09-20T04:34:34Z</dcterms:modified>
</cp:coreProperties>
</file>